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9f721a47e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9f721a47e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9f721a47e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9f721a47e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41875" y="7859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</a:t>
            </a:r>
            <a:r>
              <a:rPr lang="ru" sz="3300"/>
              <a:t>елеграм бот на базе ИИ, подбирающий литературу по необходимым темам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Подготовил и выполнил: Безмельцев А.А.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443275" y="2064600"/>
            <a:ext cx="41481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Введение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Обзор возможностей ИИ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Архитектура бота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Преимущество проекта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Возможности для развития</a:t>
            </a:r>
            <a:endParaRPr sz="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373700" y="431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Проблема: Возникает проблема для многих студентов, ученых и всех интересующихся получением информации о необходимой литературе по определенным темам. При поиске в интернете часто возникают сложности с отбором релевантных и авторитетных источников, что занимает много времени и усилий. Это может привести к потере интереса, недостатку актуальной информации и неэффективному изучению материала.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Цель проекта: Создание телеграм-бота на базе искусственного интеллекта, который будет помогать пользователям подбирать необходимую и актуальную литературу по заданным темам. Бот будет осуществлять поиск и анализ различных источников информации, фильтровать их по заданной теме, а затем предоставлять пользователю список рекомендованной литературы.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Обзор возможностей ИИ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2030400" y="17436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Анализ контента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Классификация и рекомендации</a:t>
            </a:r>
            <a:endParaRPr sz="21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Персонализация</a:t>
            </a:r>
            <a:endParaRPr sz="2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 Бота</a:t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1259400" y="897825"/>
            <a:ext cx="4398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920225" y="1630700"/>
            <a:ext cx="64617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Aiogram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Scikit-learn - Nearest Neighbors, TF-IDF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NLTK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pandas</a:t>
            </a:r>
            <a:endParaRPr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Преимущество проекта</a:t>
            </a:r>
            <a:endParaRPr/>
          </a:p>
        </p:txBody>
      </p:sp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500">
                <a:solidFill>
                  <a:srgbClr val="FFFFFF"/>
                </a:solidFill>
              </a:rPr>
              <a:t>Удобство использование</a:t>
            </a:r>
            <a:br>
              <a:rPr lang="ru" sz="2500">
                <a:solidFill>
                  <a:srgbClr val="FFFFFF"/>
                </a:solidFill>
              </a:rPr>
            </a:br>
            <a:r>
              <a:rPr lang="ru" sz="2500">
                <a:solidFill>
                  <a:srgbClr val="FFFFFF"/>
                </a:solidFill>
              </a:rPr>
              <a:t>Экономия времени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Возможности для развития</a:t>
            </a:r>
            <a:endParaRPr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Times New Roman"/>
                <a:ea typeface="Times New Roman"/>
                <a:cs typeface="Times New Roman"/>
                <a:sym typeface="Times New Roman"/>
              </a:rPr>
              <a:t>1. Расширение функциональности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latin typeface="Times New Roman"/>
                <a:ea typeface="Times New Roman"/>
                <a:cs typeface="Times New Roman"/>
                <a:sym typeface="Times New Roman"/>
              </a:rPr>
              <a:t>2. Интеграция с внешними источниками данных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latin typeface="Times New Roman"/>
                <a:ea typeface="Times New Roman"/>
                <a:cs typeface="Times New Roman"/>
                <a:sym typeface="Times New Roman"/>
              </a:rPr>
              <a:t>3. Персонализированные рекомендации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>
                <a:latin typeface="Times New Roman"/>
                <a:ea typeface="Times New Roman"/>
                <a:cs typeface="Times New Roman"/>
                <a:sym typeface="Times New Roman"/>
              </a:rPr>
              <a:t>4. Масштабируемость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grpSp>
        <p:nvGrpSpPr>
          <p:cNvPr id="278" name="Google Shape;278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79" name="Google Shape;279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7" name="Google Shape;287;p2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0" name="Google Shape;290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4" name="Google Shape;294;p24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97" name="Google Shape;297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4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04" name="Google Shape;304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09" name="Google Shape;309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0" name="Google Shape;310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1" name="Google Shape;311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3" name="Google Shape;313;p24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4" name="Google Shape;314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15" name="Google Shape;315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3" name="Google Shape;323;p24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